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4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6698-26C6-4D04-A618-9614A31ED7B2}" type="datetimeFigureOut">
              <a:rPr lang="sv-SE" smtClean="0"/>
              <a:t>2017-02-28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2858-A320-4245-8893-D6AA3778AA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575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6698-26C6-4D04-A618-9614A31ED7B2}" type="datetimeFigureOut">
              <a:rPr lang="sv-SE" smtClean="0"/>
              <a:t>2017-02-28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2858-A320-4245-8893-D6AA3778AA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128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6698-26C6-4D04-A618-9614A31ED7B2}" type="datetimeFigureOut">
              <a:rPr lang="sv-SE" smtClean="0"/>
              <a:t>2017-02-28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2858-A320-4245-8893-D6AA3778AA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8397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6698-26C6-4D04-A618-9614A31ED7B2}" type="datetimeFigureOut">
              <a:rPr lang="sv-SE" smtClean="0"/>
              <a:t>2017-02-28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2858-A320-4245-8893-D6AA3778AA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896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6698-26C6-4D04-A618-9614A31ED7B2}" type="datetimeFigureOut">
              <a:rPr lang="sv-SE" smtClean="0"/>
              <a:t>2017-02-28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2858-A320-4245-8893-D6AA3778AA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191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6698-26C6-4D04-A618-9614A31ED7B2}" type="datetimeFigureOut">
              <a:rPr lang="sv-SE" smtClean="0"/>
              <a:t>2017-02-28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2858-A320-4245-8893-D6AA3778AA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106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6698-26C6-4D04-A618-9614A31ED7B2}" type="datetimeFigureOut">
              <a:rPr lang="sv-SE" smtClean="0"/>
              <a:t>2017-02-28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2858-A320-4245-8893-D6AA3778AA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4433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6698-26C6-4D04-A618-9614A31ED7B2}" type="datetimeFigureOut">
              <a:rPr lang="sv-SE" smtClean="0"/>
              <a:t>2017-02-28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2858-A320-4245-8893-D6AA3778AA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364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6698-26C6-4D04-A618-9614A31ED7B2}" type="datetimeFigureOut">
              <a:rPr lang="sv-SE" smtClean="0"/>
              <a:t>2017-02-28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2858-A320-4245-8893-D6AA3778AA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355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6698-26C6-4D04-A618-9614A31ED7B2}" type="datetimeFigureOut">
              <a:rPr lang="sv-SE" smtClean="0"/>
              <a:t>2017-02-28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2858-A320-4245-8893-D6AA3778AA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134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6698-26C6-4D04-A618-9614A31ED7B2}" type="datetimeFigureOut">
              <a:rPr lang="sv-SE" smtClean="0"/>
              <a:t>2017-02-28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2858-A320-4245-8893-D6AA3778AA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964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A6698-26C6-4D04-A618-9614A31ED7B2}" type="datetimeFigureOut">
              <a:rPr lang="sv-SE" smtClean="0"/>
              <a:t>2017-02-28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2858-A320-4245-8893-D6AA3778AA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122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Förtydligande av ersättningsdokumentet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662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40871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v-SE" dirty="0"/>
              <a:t>Ska insatsen </a:t>
            </a:r>
            <a:r>
              <a:rPr lang="sv-SE" b="1" dirty="0"/>
              <a:t>gemensam planering </a:t>
            </a:r>
            <a:r>
              <a:rPr lang="sv-SE" dirty="0"/>
              <a:t>användas även för boendestödskunder när tex </a:t>
            </a:r>
            <a:r>
              <a:rPr lang="sv-SE" dirty="0" smtClean="0"/>
              <a:t>biståndshandläggaren </a:t>
            </a:r>
            <a:r>
              <a:rPr lang="sv-SE" dirty="0"/>
              <a:t>kallar till uppstartsmöte gällande boendestödkunder eller ska den tiden tas från beviljad boendestödstid för kund</a:t>
            </a:r>
            <a:r>
              <a:rPr lang="sv-SE" dirty="0" smtClean="0"/>
              <a:t>?</a:t>
            </a:r>
          </a:p>
          <a:p>
            <a:pPr marL="0" lvl="0" indent="0">
              <a:buNone/>
            </a:pPr>
            <a:r>
              <a:rPr lang="sv-SE" dirty="0" smtClean="0"/>
              <a:t> </a:t>
            </a:r>
          </a:p>
          <a:p>
            <a:pPr lvl="0"/>
            <a:r>
              <a:rPr lang="sv-SE" b="1" dirty="0" smtClean="0"/>
              <a:t>Nej</a:t>
            </a:r>
            <a:r>
              <a:rPr lang="sv-SE" dirty="0" smtClean="0"/>
              <a:t>, då det är inte en SIP. </a:t>
            </a:r>
            <a:br>
              <a:rPr lang="sv-SE" dirty="0" smtClean="0"/>
            </a:br>
            <a:r>
              <a:rPr lang="sv-SE" dirty="0" smtClean="0"/>
              <a:t>I det här fallet ska den beställda tiden användas för det första uppstartsmötet.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0534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v-SE" dirty="0" smtClean="0"/>
              <a:t>Var </a:t>
            </a:r>
            <a:r>
              <a:rPr lang="sv-SE" dirty="0"/>
              <a:t>och hur ska delegerad </a:t>
            </a:r>
            <a:r>
              <a:rPr lang="sv-SE" dirty="0" smtClean="0"/>
              <a:t>HSL </a:t>
            </a:r>
            <a:r>
              <a:rPr lang="sv-SE" dirty="0"/>
              <a:t>redovisas som utförs av undersköterska </a:t>
            </a:r>
            <a:r>
              <a:rPr lang="sv-SE" b="1" dirty="0"/>
              <a:t>när kunden </a:t>
            </a:r>
            <a:r>
              <a:rPr lang="sv-SE" b="1" u="sng" dirty="0"/>
              <a:t>inte</a:t>
            </a:r>
            <a:r>
              <a:rPr lang="sv-SE" b="1" dirty="0"/>
              <a:t> har hemtjänst</a:t>
            </a:r>
            <a:r>
              <a:rPr lang="sv-SE" dirty="0" smtClean="0"/>
              <a:t>?</a:t>
            </a:r>
          </a:p>
          <a:p>
            <a:pPr marL="0" lvl="0" indent="0">
              <a:buNone/>
            </a:pPr>
            <a:endParaRPr lang="sv-SE" dirty="0" smtClean="0"/>
          </a:p>
          <a:p>
            <a:pPr lvl="0"/>
            <a:r>
              <a:rPr lang="sv-SE" dirty="0" smtClean="0"/>
              <a:t>Tiden ska rapporteras in tillsammans med övrig hemsjukvårdstimmar i </a:t>
            </a:r>
            <a:r>
              <a:rPr lang="sv-SE" dirty="0" err="1" smtClean="0"/>
              <a:t>excelmallen</a:t>
            </a:r>
            <a:r>
              <a:rPr lang="sv-SE" dirty="0" smtClean="0"/>
              <a:t> och  </a:t>
            </a:r>
            <a:r>
              <a:rPr lang="sv-SE" dirty="0"/>
              <a:t>e</a:t>
            </a:r>
            <a:r>
              <a:rPr lang="sv-SE" dirty="0" smtClean="0"/>
              <a:t>rsättning fås tillsammans med övrig hemsjukvård.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8557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75</Words>
  <Application>Microsoft Office PowerPoint</Application>
  <PresentationFormat>Bildspel på skärmen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Förtydligande av ersättningsdokumentet</vt:lpstr>
      <vt:lpstr>PowerPoint-presentation</vt:lpstr>
      <vt:lpstr>PowerPoint-presentation</vt:lpstr>
    </vt:vector>
  </TitlesOfParts>
  <Company>Västerås Stad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Frågor ang ersättningsdokumentet</dc:title>
  <dc:creator>Annelie Pettersson</dc:creator>
  <cp:lastModifiedBy>Annelie Pettersson</cp:lastModifiedBy>
  <cp:revision>4</cp:revision>
  <dcterms:created xsi:type="dcterms:W3CDTF">2017-02-28T07:36:29Z</dcterms:created>
  <dcterms:modified xsi:type="dcterms:W3CDTF">2017-02-28T08:54:35Z</dcterms:modified>
</cp:coreProperties>
</file>