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5143500" type="screen16x9"/>
  <p:notesSz cx="6858000" cy="9144000"/>
  <p:defaultTextStyle>
    <a:defPPr>
      <a:defRPr lang="da-D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0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88" d="100"/>
          <a:sy n="88" d="100"/>
        </p:scale>
        <p:origin x="484"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amsida">
    <p:spTree>
      <p:nvGrpSpPr>
        <p:cNvPr id="1" name=""/>
        <p:cNvGrpSpPr/>
        <p:nvPr/>
      </p:nvGrpSpPr>
      <p:grpSpPr>
        <a:xfrm>
          <a:off x="0" y="0"/>
          <a:ext cx="0" cy="0"/>
          <a:chOff x="0" y="0"/>
          <a:chExt cx="0" cy="0"/>
        </a:xfrm>
      </p:grpSpPr>
      <p:sp>
        <p:nvSpPr>
          <p:cNvPr id="5" name="Overskrift"/>
          <p:cNvSpPr>
            <a:spLocks noGrp="1"/>
          </p:cNvSpPr>
          <p:nvPr>
            <p:ph type="body" sz="quarter" idx="10" hasCustomPrompt="1"/>
          </p:nvPr>
        </p:nvSpPr>
        <p:spPr>
          <a:xfrm>
            <a:off x="1346400" y="2052000"/>
            <a:ext cx="6001200" cy="648000"/>
          </a:xfrm>
          <a:prstGeom prst="rect">
            <a:avLst/>
          </a:prstGeom>
        </p:spPr>
        <p:txBody>
          <a:bodyPr/>
          <a:lstStyle>
            <a:lvl1pPr marL="0" indent="0" algn="r">
              <a:buNone/>
              <a:defRPr sz="3600">
                <a:solidFill>
                  <a:srgbClr val="254061"/>
                </a:solidFill>
              </a:defRPr>
            </a:lvl1pPr>
          </a:lstStyle>
          <a:p>
            <a:pPr lvl="0"/>
            <a:r>
              <a:rPr lang="da-DK" sz="3600" dirty="0"/>
              <a:t>&lt;Overskrift&gt;</a:t>
            </a:r>
            <a:endParaRPr lang="da-DK" dirty="0"/>
          </a:p>
        </p:txBody>
      </p:sp>
      <p:sp>
        <p:nvSpPr>
          <p:cNvPr id="7" name="Underrubrik"/>
          <p:cNvSpPr>
            <a:spLocks noGrp="1"/>
          </p:cNvSpPr>
          <p:nvPr>
            <p:ph type="body" sz="quarter" idx="11" hasCustomPrompt="1"/>
          </p:nvPr>
        </p:nvSpPr>
        <p:spPr>
          <a:xfrm>
            <a:off x="1346400" y="2707200"/>
            <a:ext cx="6001200" cy="468000"/>
          </a:xfrm>
          <a:prstGeom prst="rect">
            <a:avLst/>
          </a:prstGeom>
        </p:spPr>
        <p:txBody>
          <a:bodyPr/>
          <a:lstStyle>
            <a:lvl1pPr marL="0" indent="0" algn="r">
              <a:buNone/>
              <a:defRPr sz="2400">
                <a:solidFill>
                  <a:srgbClr val="254061"/>
                </a:solidFill>
              </a:defRPr>
            </a:lvl1pPr>
          </a:lstStyle>
          <a:p>
            <a:pPr lvl="0"/>
            <a:r>
              <a:rPr lang="da-DK" dirty="0"/>
              <a:t>&lt;Underrubrik&gt;</a:t>
            </a:r>
          </a:p>
        </p:txBody>
      </p:sp>
      <p:pic>
        <p:nvPicPr>
          <p:cNvPr id="3" name="Bildobjekt 2">
            <a:extLst>
              <a:ext uri="{FF2B5EF4-FFF2-40B4-BE49-F238E27FC236}">
                <a16:creationId xmlns:a16="http://schemas.microsoft.com/office/drawing/2014/main" id="{0D3F4A08-9763-460F-A7AB-8C8FB0EF889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45600" y="1933200"/>
            <a:ext cx="1036410" cy="1426588"/>
          </a:xfrm>
          <a:prstGeom prst="rect">
            <a:avLst/>
          </a:prstGeom>
        </p:spPr>
      </p:pic>
    </p:spTree>
    <p:extLst>
      <p:ext uri="{BB962C8B-B14F-4D97-AF65-F5344CB8AC3E}">
        <p14:creationId xmlns:p14="http://schemas.microsoft.com/office/powerpoint/2010/main" val="213751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utan punktuppställning">
    <p:spTree>
      <p:nvGrpSpPr>
        <p:cNvPr id="1" name=""/>
        <p:cNvGrpSpPr/>
        <p:nvPr/>
      </p:nvGrpSpPr>
      <p:grpSpPr>
        <a:xfrm>
          <a:off x="0" y="0"/>
          <a:ext cx="0" cy="0"/>
          <a:chOff x="0" y="0"/>
          <a:chExt cx="0" cy="0"/>
        </a:xfrm>
      </p:grpSpPr>
      <p:sp>
        <p:nvSpPr>
          <p:cNvPr id="2" name="Titel"/>
          <p:cNvSpPr>
            <a:spLocks noGrp="1"/>
          </p:cNvSpPr>
          <p:nvPr>
            <p:ph type="title" hasCustomPrompt="1"/>
          </p:nvPr>
        </p:nvSpPr>
        <p:spPr>
          <a:xfrm>
            <a:off x="486000" y="187200"/>
            <a:ext cx="8352000" cy="615600"/>
          </a:xfrm>
          <a:prstGeom prst="rect">
            <a:avLst/>
          </a:prstGeom>
        </p:spPr>
        <p:txBody>
          <a:bodyPr lIns="0" tIns="0" rIns="0" bIns="0"/>
          <a:lstStyle>
            <a:lvl1pPr>
              <a:defRPr sz="3400">
                <a:solidFill>
                  <a:srgbClr val="254061"/>
                </a:solidFill>
              </a:defRPr>
            </a:lvl1pPr>
          </a:lstStyle>
          <a:p>
            <a:r>
              <a:rPr lang="en-US" dirty="0"/>
              <a:t>&lt;</a:t>
            </a:r>
            <a:r>
              <a:rPr lang="en-US" dirty="0" err="1"/>
              <a:t>Titel</a:t>
            </a:r>
            <a:r>
              <a:rPr lang="en-US" dirty="0"/>
              <a:t>&gt;</a:t>
            </a:r>
            <a:endParaRPr lang="da-DK" dirty="0"/>
          </a:p>
        </p:txBody>
      </p:sp>
      <p:sp>
        <p:nvSpPr>
          <p:cNvPr id="10" name="Brödtext"/>
          <p:cNvSpPr>
            <a:spLocks noGrp="1"/>
          </p:cNvSpPr>
          <p:nvPr>
            <p:ph type="body" sz="quarter" idx="11" hasCustomPrompt="1"/>
          </p:nvPr>
        </p:nvSpPr>
        <p:spPr>
          <a:xfrm>
            <a:off x="486000" y="1044000"/>
            <a:ext cx="8352000" cy="3798900"/>
          </a:xfrm>
          <a:prstGeom prst="rect">
            <a:avLst/>
          </a:prstGeom>
        </p:spPr>
        <p:txBody>
          <a:bodyPr lIns="0" tIns="0" rIns="0" bIns="0"/>
          <a:lstStyle>
            <a:lvl1pPr marL="0" indent="0">
              <a:buNone/>
              <a:defRPr sz="2400">
                <a:solidFill>
                  <a:srgbClr val="254061"/>
                </a:solidFill>
              </a:defRPr>
            </a:lvl1pPr>
          </a:lstStyle>
          <a:p>
            <a:pPr lvl="0"/>
            <a:r>
              <a:rPr lang="da-DK" dirty="0"/>
              <a:t>&lt;</a:t>
            </a:r>
            <a:r>
              <a:rPr lang="da-DK" dirty="0" err="1"/>
              <a:t>Brödtext</a:t>
            </a:r>
            <a:r>
              <a:rPr lang="da-DK" dirty="0"/>
              <a:t>&gt;</a:t>
            </a:r>
          </a:p>
        </p:txBody>
      </p:sp>
      <p:sp>
        <p:nvSpPr>
          <p:cNvPr id="5" name="Department"/>
          <p:cNvSpPr txBox="1"/>
          <p:nvPr userDrawn="1"/>
        </p:nvSpPr>
        <p:spPr>
          <a:xfrm>
            <a:off x="4795200" y="4494979"/>
            <a:ext cx="3600000" cy="246221"/>
          </a:xfrm>
          <a:prstGeom prst="rect">
            <a:avLst/>
          </a:prstGeom>
          <a:noFill/>
        </p:spPr>
        <p:txBody>
          <a:bodyPr wrap="square" rtlCol="0" anchor="b">
            <a:spAutoFit/>
          </a:bodyPr>
          <a:lstStyle/>
          <a:p>
            <a:pPr marL="0" marR="0" indent="0" algn="r" defTabSz="685800" rtl="0" eaLnBrk="1" fontAlgn="auto" latinLnBrk="0" hangingPunct="1">
              <a:lnSpc>
                <a:spcPct val="100000"/>
              </a:lnSpc>
              <a:spcBef>
                <a:spcPts val="0"/>
              </a:spcBef>
              <a:spcAft>
                <a:spcPts val="0"/>
              </a:spcAft>
              <a:buClrTx/>
              <a:buSzTx/>
              <a:buFontTx/>
              <a:buNone/>
              <a:tabLst/>
              <a:defRPr/>
            </a:pPr>
            <a:endParaRPr lang="da-DK" sz="1000" kern="1200" dirty="0">
              <a:solidFill>
                <a:srgbClr val="254061"/>
              </a:solidFill>
              <a:latin typeface="+mn-lt"/>
              <a:ea typeface="+mn-ea"/>
              <a:cs typeface="+mn-cs"/>
            </a:endParaRPr>
          </a:p>
        </p:txBody>
      </p:sp>
      <p:pic>
        <p:nvPicPr>
          <p:cNvPr id="4" name="Bildobjekt 3">
            <a:extLst>
              <a:ext uri="{FF2B5EF4-FFF2-40B4-BE49-F238E27FC236}">
                <a16:creationId xmlns:a16="http://schemas.microsoft.com/office/drawing/2014/main" id="{2D9229EB-5FF5-47BF-A72E-F513256A4B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8800" y="4528800"/>
            <a:ext cx="317019" cy="438950"/>
          </a:xfrm>
          <a:prstGeom prst="rect">
            <a:avLst/>
          </a:prstGeom>
        </p:spPr>
      </p:pic>
    </p:spTree>
    <p:extLst>
      <p:ext uri="{BB962C8B-B14F-4D97-AF65-F5344CB8AC3E}">
        <p14:creationId xmlns:p14="http://schemas.microsoft.com/office/powerpoint/2010/main" val="12216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10" name="Titel"/>
          <p:cNvSpPr>
            <a:spLocks noGrp="1"/>
          </p:cNvSpPr>
          <p:nvPr>
            <p:ph type="title" hasCustomPrompt="1"/>
          </p:nvPr>
        </p:nvSpPr>
        <p:spPr>
          <a:xfrm>
            <a:off x="457200" y="122400"/>
            <a:ext cx="8229600" cy="615600"/>
          </a:xfrm>
          <a:prstGeom prst="rect">
            <a:avLst/>
          </a:prstGeom>
        </p:spPr>
        <p:txBody>
          <a:bodyPr lIns="0" tIns="0" rIns="0" bIns="0"/>
          <a:lstStyle>
            <a:lvl1pPr>
              <a:defRPr sz="3400">
                <a:solidFill>
                  <a:srgbClr val="254061"/>
                </a:solidFill>
              </a:defRPr>
            </a:lvl1pPr>
          </a:lstStyle>
          <a:p>
            <a:r>
              <a:rPr lang="en-US" dirty="0"/>
              <a:t>&lt;</a:t>
            </a:r>
            <a:r>
              <a:rPr lang="en-US" dirty="0" err="1"/>
              <a:t>Titel</a:t>
            </a:r>
            <a:r>
              <a:rPr lang="en-US" dirty="0"/>
              <a:t>&gt;</a:t>
            </a:r>
            <a:endParaRPr lang="da-DK" dirty="0"/>
          </a:p>
        </p:txBody>
      </p:sp>
      <p:sp>
        <p:nvSpPr>
          <p:cNvPr id="6" name="Department"/>
          <p:cNvSpPr txBox="1"/>
          <p:nvPr userDrawn="1"/>
        </p:nvSpPr>
        <p:spPr>
          <a:xfrm>
            <a:off x="4795200" y="4494979"/>
            <a:ext cx="3600000" cy="246221"/>
          </a:xfrm>
          <a:prstGeom prst="rect">
            <a:avLst/>
          </a:prstGeom>
          <a:noFill/>
        </p:spPr>
        <p:txBody>
          <a:bodyPr wrap="square" rtlCol="0" anchor="b">
            <a:spAutoFit/>
          </a:bodyPr>
          <a:lstStyle/>
          <a:p>
            <a:pPr marL="0" marR="0" indent="0" algn="r" defTabSz="685800" rtl="0" eaLnBrk="1" fontAlgn="auto" latinLnBrk="0" hangingPunct="1">
              <a:lnSpc>
                <a:spcPct val="100000"/>
              </a:lnSpc>
              <a:spcBef>
                <a:spcPts val="0"/>
              </a:spcBef>
              <a:spcAft>
                <a:spcPts val="0"/>
              </a:spcAft>
              <a:buClrTx/>
              <a:buSzTx/>
              <a:buFontTx/>
              <a:buNone/>
              <a:tabLst/>
              <a:defRPr/>
            </a:pPr>
            <a:endParaRPr lang="da-DK" sz="1000" kern="1200" dirty="0">
              <a:solidFill>
                <a:srgbClr val="254061"/>
              </a:solidFill>
              <a:latin typeface="+mn-lt"/>
              <a:ea typeface="+mn-ea"/>
              <a:cs typeface="+mn-cs"/>
            </a:endParaRPr>
          </a:p>
        </p:txBody>
      </p:sp>
      <p:sp>
        <p:nvSpPr>
          <p:cNvPr id="5" name="Brödtext1"/>
          <p:cNvSpPr>
            <a:spLocks noGrp="1"/>
          </p:cNvSpPr>
          <p:nvPr>
            <p:ph type="body" sz="quarter" idx="10" hasCustomPrompt="1"/>
          </p:nvPr>
        </p:nvSpPr>
        <p:spPr>
          <a:xfrm>
            <a:off x="457200" y="1198800"/>
            <a:ext cx="4039200" cy="3394800"/>
          </a:xfrm>
          <a:prstGeom prst="rect">
            <a:avLst/>
          </a:prstGeom>
        </p:spPr>
        <p:txBody>
          <a:bodyPr/>
          <a:lstStyle>
            <a:lvl1pPr>
              <a:defRPr sz="2800">
                <a:solidFill>
                  <a:srgbClr val="254061"/>
                </a:solidFill>
              </a:defRPr>
            </a:lvl1pPr>
            <a:lvl2pPr marL="514290" indent="-171431">
              <a:buFont typeface="Calibri" panose="020F0502020204030204" pitchFamily="34" charset="0"/>
              <a:buChar char="‐"/>
              <a:defRPr sz="2400">
                <a:solidFill>
                  <a:srgbClr val="254061"/>
                </a:solidFill>
              </a:defRPr>
            </a:lvl2pPr>
            <a:lvl3pPr>
              <a:defRPr sz="2000">
                <a:solidFill>
                  <a:srgbClr val="254061"/>
                </a:solidFill>
              </a:defRPr>
            </a:lvl3pPr>
            <a:lvl4pPr marL="1200010" indent="-171431">
              <a:buFont typeface="Calibri" panose="020F0502020204030204" pitchFamily="34" charset="0"/>
              <a:buChar char="‐"/>
              <a:defRPr sz="1800">
                <a:solidFill>
                  <a:srgbClr val="254061"/>
                </a:solidFill>
              </a:defRPr>
            </a:lvl4pPr>
            <a:lvl5pPr marL="1542869" indent="-171431">
              <a:buFont typeface="Calibri" panose="020F0502020204030204" pitchFamily="34" charset="0"/>
              <a:buChar char="”"/>
              <a:defRPr sz="1800">
                <a:solidFill>
                  <a:srgbClr val="254061"/>
                </a:solidFill>
              </a:defRPr>
            </a:lvl5pPr>
          </a:lstStyle>
          <a:p>
            <a:pPr lvl="0"/>
            <a:r>
              <a:rPr lang="en-US" dirty="0"/>
              <a:t>&lt;</a:t>
            </a:r>
            <a:r>
              <a:rPr lang="en-US" dirty="0" err="1"/>
              <a:t>Brödtext</a:t>
            </a:r>
            <a:r>
              <a:rPr lang="en-US" dirty="0"/>
              <a:t>&gt;</a:t>
            </a:r>
          </a:p>
          <a:p>
            <a:pPr lvl="1"/>
            <a:r>
              <a:rPr lang="en-US" dirty="0"/>
              <a:t>&lt;</a:t>
            </a:r>
            <a:r>
              <a:rPr lang="en-US" dirty="0" err="1"/>
              <a:t>Brödtext</a:t>
            </a:r>
            <a:r>
              <a:rPr lang="en-US" dirty="0"/>
              <a:t>&gt;</a:t>
            </a:r>
          </a:p>
          <a:p>
            <a:pPr lvl="2"/>
            <a:r>
              <a:rPr lang="en-US" dirty="0"/>
              <a:t>&lt;</a:t>
            </a:r>
            <a:r>
              <a:rPr lang="en-US" dirty="0" err="1"/>
              <a:t>Brödtext</a:t>
            </a:r>
            <a:r>
              <a:rPr lang="en-US" dirty="0"/>
              <a:t>&gt;</a:t>
            </a:r>
          </a:p>
          <a:p>
            <a:pPr lvl="3"/>
            <a:r>
              <a:rPr lang="en-US" dirty="0"/>
              <a:t>&lt;</a:t>
            </a:r>
            <a:r>
              <a:rPr lang="en-US" dirty="0" err="1"/>
              <a:t>Brödtext</a:t>
            </a:r>
            <a:r>
              <a:rPr lang="en-US" dirty="0"/>
              <a:t>&gt;</a:t>
            </a:r>
          </a:p>
          <a:p>
            <a:pPr lvl="4"/>
            <a:r>
              <a:rPr lang="en-US" dirty="0"/>
              <a:t>&lt;</a:t>
            </a:r>
            <a:r>
              <a:rPr lang="en-US" dirty="0" err="1"/>
              <a:t>Brödtext</a:t>
            </a:r>
            <a:r>
              <a:rPr lang="en-US" dirty="0"/>
              <a:t>&gt;</a:t>
            </a:r>
            <a:endParaRPr lang="da-DK" dirty="0"/>
          </a:p>
        </p:txBody>
      </p:sp>
      <p:sp>
        <p:nvSpPr>
          <p:cNvPr id="8" name="Brödtext2"/>
          <p:cNvSpPr>
            <a:spLocks noGrp="1"/>
          </p:cNvSpPr>
          <p:nvPr>
            <p:ph type="body" sz="quarter" idx="11" hasCustomPrompt="1"/>
          </p:nvPr>
        </p:nvSpPr>
        <p:spPr>
          <a:xfrm>
            <a:off x="4647600" y="1198800"/>
            <a:ext cx="4039200" cy="3394800"/>
          </a:xfrm>
          <a:prstGeom prst="rect">
            <a:avLst/>
          </a:prstGeom>
        </p:spPr>
        <p:txBody>
          <a:bodyPr/>
          <a:lstStyle>
            <a:lvl1pPr>
              <a:defRPr sz="2800">
                <a:solidFill>
                  <a:srgbClr val="254061"/>
                </a:solidFill>
              </a:defRPr>
            </a:lvl1pPr>
            <a:lvl2pPr marL="514290" indent="-171431">
              <a:buFont typeface="Calibri" panose="020F0502020204030204" pitchFamily="34" charset="0"/>
              <a:buChar char="‐"/>
              <a:defRPr sz="2400">
                <a:solidFill>
                  <a:srgbClr val="254061"/>
                </a:solidFill>
              </a:defRPr>
            </a:lvl2pPr>
            <a:lvl3pPr>
              <a:defRPr sz="2000">
                <a:solidFill>
                  <a:srgbClr val="254061"/>
                </a:solidFill>
              </a:defRPr>
            </a:lvl3pPr>
            <a:lvl4pPr marL="1200010" indent="-171431">
              <a:buFont typeface="Calibri" panose="020F0502020204030204" pitchFamily="34" charset="0"/>
              <a:buChar char="‐"/>
              <a:defRPr sz="1800">
                <a:solidFill>
                  <a:srgbClr val="254061"/>
                </a:solidFill>
              </a:defRPr>
            </a:lvl4pPr>
            <a:lvl5pPr marL="1542869" indent="-171431">
              <a:buFont typeface="Calibri" panose="020F0502020204030204" pitchFamily="34" charset="0"/>
              <a:buChar char="”"/>
              <a:defRPr sz="1800">
                <a:solidFill>
                  <a:srgbClr val="254061"/>
                </a:solidFill>
              </a:defRPr>
            </a:lvl5pPr>
          </a:lstStyle>
          <a:p>
            <a:pPr lvl="0"/>
            <a:r>
              <a:rPr lang="en-US" dirty="0"/>
              <a:t>&lt;</a:t>
            </a:r>
            <a:r>
              <a:rPr lang="en-US" dirty="0" err="1"/>
              <a:t>Brödtext</a:t>
            </a:r>
            <a:r>
              <a:rPr lang="en-US" dirty="0"/>
              <a:t>&gt;</a:t>
            </a:r>
          </a:p>
          <a:p>
            <a:pPr lvl="1"/>
            <a:r>
              <a:rPr lang="en-US" dirty="0"/>
              <a:t>&lt;</a:t>
            </a:r>
            <a:r>
              <a:rPr lang="en-US" dirty="0" err="1"/>
              <a:t>Brödtext</a:t>
            </a:r>
            <a:r>
              <a:rPr lang="en-US" dirty="0"/>
              <a:t>&gt;</a:t>
            </a:r>
          </a:p>
          <a:p>
            <a:pPr lvl="2"/>
            <a:r>
              <a:rPr lang="en-US" dirty="0"/>
              <a:t>&lt;</a:t>
            </a:r>
            <a:r>
              <a:rPr lang="en-US" dirty="0" err="1"/>
              <a:t>Brödtext</a:t>
            </a:r>
            <a:r>
              <a:rPr lang="en-US" dirty="0"/>
              <a:t>&gt;</a:t>
            </a:r>
          </a:p>
          <a:p>
            <a:pPr lvl="3"/>
            <a:r>
              <a:rPr lang="en-US" dirty="0"/>
              <a:t>&lt;</a:t>
            </a:r>
            <a:r>
              <a:rPr lang="en-US" dirty="0" err="1"/>
              <a:t>Brödtext</a:t>
            </a:r>
            <a:r>
              <a:rPr lang="en-US" dirty="0"/>
              <a:t>&gt;</a:t>
            </a:r>
          </a:p>
          <a:p>
            <a:pPr lvl="4"/>
            <a:r>
              <a:rPr lang="en-US" dirty="0"/>
              <a:t>&lt;</a:t>
            </a:r>
            <a:r>
              <a:rPr lang="en-US" dirty="0" err="1"/>
              <a:t>Brödtext</a:t>
            </a:r>
            <a:r>
              <a:rPr lang="en-US" dirty="0"/>
              <a:t>&gt;</a:t>
            </a:r>
            <a:endParaRPr lang="da-DK" dirty="0"/>
          </a:p>
        </p:txBody>
      </p:sp>
      <p:pic>
        <p:nvPicPr>
          <p:cNvPr id="3" name="Bildobjekt 2">
            <a:extLst>
              <a:ext uri="{FF2B5EF4-FFF2-40B4-BE49-F238E27FC236}">
                <a16:creationId xmlns:a16="http://schemas.microsoft.com/office/drawing/2014/main" id="{B1B7220B-C190-4116-BB6F-F4D6DA2BAA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8800" y="4528800"/>
            <a:ext cx="317019" cy="438950"/>
          </a:xfrm>
          <a:prstGeom prst="rect">
            <a:avLst/>
          </a:prstGeom>
        </p:spPr>
      </p:pic>
    </p:spTree>
    <p:extLst>
      <p:ext uri="{BB962C8B-B14F-4D97-AF65-F5344CB8AC3E}">
        <p14:creationId xmlns:p14="http://schemas.microsoft.com/office/powerpoint/2010/main" val="38543450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objekt 4" descr="grafiskborder20130229.jpg"/>
          <p:cNvPicPr preferRelativeResize="0">
            <a:picLocks/>
          </p:cNvPicPr>
          <p:nvPr userDrawn="1"/>
        </p:nvPicPr>
        <p:blipFill>
          <a:blip r:embed="rId5" cstate="print">
            <a:extLst>
              <a:ext uri="{28A0092B-C50C-407E-A947-70E740481C1C}">
                <a14:useLocalDpi xmlns:a14="http://schemas.microsoft.com/office/drawing/2010/main" val="0"/>
              </a:ext>
            </a:extLst>
          </a:blip>
          <a:stretch>
            <a:fillRect/>
          </a:stretch>
        </p:blipFill>
        <p:spPr>
          <a:xfrm>
            <a:off x="3" y="0"/>
            <a:ext cx="165895" cy="3882348"/>
          </a:xfrm>
          <a:prstGeom prst="rect">
            <a:avLst/>
          </a:prstGeom>
        </p:spPr>
      </p:pic>
      <p:pic>
        <p:nvPicPr>
          <p:cNvPr id="8" name="Bildobjekt 4" descr="grafiskborder20130229.jpg"/>
          <p:cNvPicPr preferRelativeResize="0">
            <a:picLocks/>
          </p:cNvPicPr>
          <p:nvPr userDrawn="1"/>
        </p:nvPicPr>
        <p:blipFill rotWithShape="1">
          <a:blip r:embed="rId5" cstate="print">
            <a:extLst>
              <a:ext uri="{28A0092B-C50C-407E-A947-70E740481C1C}">
                <a14:useLocalDpi xmlns:a14="http://schemas.microsoft.com/office/drawing/2010/main" val="0"/>
              </a:ext>
            </a:extLst>
          </a:blip>
          <a:srcRect t="33914"/>
          <a:stretch/>
        </p:blipFill>
        <p:spPr>
          <a:xfrm>
            <a:off x="3" y="2577817"/>
            <a:ext cx="165895" cy="2565683"/>
          </a:xfrm>
          <a:prstGeom prst="rect">
            <a:avLst/>
          </a:prstGeom>
        </p:spPr>
      </p:pic>
    </p:spTree>
    <p:extLst>
      <p:ext uri="{BB962C8B-B14F-4D97-AF65-F5344CB8AC3E}">
        <p14:creationId xmlns:p14="http://schemas.microsoft.com/office/powerpoint/2010/main" val="3729062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l" defTabSz="68572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1" indent="-171431" algn="l" defTabSz="68572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90" indent="-171431" algn="l" defTabSz="685720" rtl="0" eaLnBrk="1" latinLnBrk="0" hangingPunct="1">
        <a:lnSpc>
          <a:spcPct val="90000"/>
        </a:lnSpc>
        <a:spcBef>
          <a:spcPts val="375"/>
        </a:spcBef>
        <a:buFont typeface="Arial" panose="020B0604020202020204" pitchFamily="34" charset="0"/>
        <a:buChar char="•"/>
        <a:defRPr sz="1799" kern="1200">
          <a:solidFill>
            <a:schemeClr val="tx1"/>
          </a:solidFill>
          <a:latin typeface="+mn-lt"/>
          <a:ea typeface="+mn-ea"/>
          <a:cs typeface="+mn-cs"/>
        </a:defRPr>
      </a:lvl2pPr>
      <a:lvl3pPr marL="857150" indent="-171431" algn="l" defTabSz="685720" rtl="0" eaLnBrk="1" latinLnBrk="0" hangingPunct="1">
        <a:lnSpc>
          <a:spcPct val="90000"/>
        </a:lnSpc>
        <a:spcBef>
          <a:spcPts val="375"/>
        </a:spcBef>
        <a:buFont typeface="Arial" panose="020B0604020202020204" pitchFamily="34" charset="0"/>
        <a:buChar char="•"/>
        <a:defRPr sz="1499" kern="1200">
          <a:solidFill>
            <a:schemeClr val="tx1"/>
          </a:solidFill>
          <a:latin typeface="+mn-lt"/>
          <a:ea typeface="+mn-ea"/>
          <a:cs typeface="+mn-cs"/>
        </a:defRPr>
      </a:lvl3pPr>
      <a:lvl4pPr marL="120001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4pPr>
      <a:lvl5pPr marL="1542869"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5pPr>
      <a:lvl6pPr marL="188573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6pPr>
      <a:lvl7pPr marL="222859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7pPr>
      <a:lvl8pPr marL="257145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8pPr>
      <a:lvl9pPr marL="291431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9pPr>
    </p:bodyStyle>
    <p:otherStyle>
      <a:defPPr>
        <a:defRPr lang="da-DK"/>
      </a:defPPr>
      <a:lvl1pPr marL="0" algn="l" defTabSz="685720" rtl="0" eaLnBrk="1" latinLnBrk="0" hangingPunct="1">
        <a:defRPr sz="1349" kern="1200">
          <a:solidFill>
            <a:schemeClr val="tx1"/>
          </a:solidFill>
          <a:latin typeface="+mn-lt"/>
          <a:ea typeface="+mn-ea"/>
          <a:cs typeface="+mn-cs"/>
        </a:defRPr>
      </a:lvl1pPr>
      <a:lvl2pPr marL="342860" algn="l" defTabSz="685720" rtl="0" eaLnBrk="1" latinLnBrk="0" hangingPunct="1">
        <a:defRPr sz="1349" kern="1200">
          <a:solidFill>
            <a:schemeClr val="tx1"/>
          </a:solidFill>
          <a:latin typeface="+mn-lt"/>
          <a:ea typeface="+mn-ea"/>
          <a:cs typeface="+mn-cs"/>
        </a:defRPr>
      </a:lvl2pPr>
      <a:lvl3pPr marL="685720" algn="l" defTabSz="685720" rtl="0" eaLnBrk="1" latinLnBrk="0" hangingPunct="1">
        <a:defRPr sz="1349" kern="1200">
          <a:solidFill>
            <a:schemeClr val="tx1"/>
          </a:solidFill>
          <a:latin typeface="+mn-lt"/>
          <a:ea typeface="+mn-ea"/>
          <a:cs typeface="+mn-cs"/>
        </a:defRPr>
      </a:lvl3pPr>
      <a:lvl4pPr marL="1028579" algn="l" defTabSz="685720" rtl="0" eaLnBrk="1" latinLnBrk="0" hangingPunct="1">
        <a:defRPr sz="1349" kern="1200">
          <a:solidFill>
            <a:schemeClr val="tx1"/>
          </a:solidFill>
          <a:latin typeface="+mn-lt"/>
          <a:ea typeface="+mn-ea"/>
          <a:cs typeface="+mn-cs"/>
        </a:defRPr>
      </a:lvl4pPr>
      <a:lvl5pPr marL="1371440" algn="l" defTabSz="685720" rtl="0" eaLnBrk="1" latinLnBrk="0" hangingPunct="1">
        <a:defRPr sz="1349" kern="1200">
          <a:solidFill>
            <a:schemeClr val="tx1"/>
          </a:solidFill>
          <a:latin typeface="+mn-lt"/>
          <a:ea typeface="+mn-ea"/>
          <a:cs typeface="+mn-cs"/>
        </a:defRPr>
      </a:lvl5pPr>
      <a:lvl6pPr marL="1714300" algn="l" defTabSz="685720" rtl="0" eaLnBrk="1" latinLnBrk="0" hangingPunct="1">
        <a:defRPr sz="1349" kern="1200">
          <a:solidFill>
            <a:schemeClr val="tx1"/>
          </a:solidFill>
          <a:latin typeface="+mn-lt"/>
          <a:ea typeface="+mn-ea"/>
          <a:cs typeface="+mn-cs"/>
        </a:defRPr>
      </a:lvl6pPr>
      <a:lvl7pPr marL="2057160" algn="l" defTabSz="685720" rtl="0" eaLnBrk="1" latinLnBrk="0" hangingPunct="1">
        <a:defRPr sz="1349" kern="1200">
          <a:solidFill>
            <a:schemeClr val="tx1"/>
          </a:solidFill>
          <a:latin typeface="+mn-lt"/>
          <a:ea typeface="+mn-ea"/>
          <a:cs typeface="+mn-cs"/>
        </a:defRPr>
      </a:lvl7pPr>
      <a:lvl8pPr marL="2400020" algn="l" defTabSz="685720" rtl="0" eaLnBrk="1" latinLnBrk="0" hangingPunct="1">
        <a:defRPr sz="1349" kern="1200">
          <a:solidFill>
            <a:schemeClr val="tx1"/>
          </a:solidFill>
          <a:latin typeface="+mn-lt"/>
          <a:ea typeface="+mn-ea"/>
          <a:cs typeface="+mn-cs"/>
        </a:defRPr>
      </a:lvl8pPr>
      <a:lvl9pPr marL="2742881" algn="l" defTabSz="685720" rtl="0" eaLnBrk="1" latinLnBrk="0" hangingPunct="1">
        <a:defRPr sz="13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606C0AD-F87B-49FB-9753-4EAF2486710D}"/>
              </a:ext>
            </a:extLst>
          </p:cNvPr>
          <p:cNvSpPr>
            <a:spLocks noGrp="1"/>
          </p:cNvSpPr>
          <p:nvPr>
            <p:ph type="body" sz="quarter" idx="10"/>
          </p:nvPr>
        </p:nvSpPr>
        <p:spPr/>
        <p:txBody>
          <a:bodyPr/>
          <a:lstStyle/>
          <a:p>
            <a:r>
              <a:rPr lang="sv-SE" dirty="0"/>
              <a:t>Utbildning för utbildningsnämnden</a:t>
            </a:r>
          </a:p>
        </p:txBody>
      </p:sp>
      <p:sp>
        <p:nvSpPr>
          <p:cNvPr id="3" name="Platshållare för text 2">
            <a:extLst>
              <a:ext uri="{FF2B5EF4-FFF2-40B4-BE49-F238E27FC236}">
                <a16:creationId xmlns:a16="http://schemas.microsoft.com/office/drawing/2014/main" id="{398EB7AB-F233-4E5E-B5F3-B93A7D2020DD}"/>
              </a:ext>
            </a:extLst>
          </p:cNvPr>
          <p:cNvSpPr>
            <a:spLocks noGrp="1"/>
          </p:cNvSpPr>
          <p:nvPr>
            <p:ph type="body" sz="quarter" idx="11"/>
          </p:nvPr>
        </p:nvSpPr>
        <p:spPr>
          <a:xfrm>
            <a:off x="1346400" y="3203386"/>
            <a:ext cx="6001200" cy="468000"/>
          </a:xfrm>
        </p:spPr>
        <p:txBody>
          <a:bodyPr/>
          <a:lstStyle/>
          <a:p>
            <a:endParaRPr lang="sv-SE" dirty="0"/>
          </a:p>
        </p:txBody>
      </p:sp>
    </p:spTree>
    <p:extLst>
      <p:ext uri="{BB962C8B-B14F-4D97-AF65-F5344CB8AC3E}">
        <p14:creationId xmlns:p14="http://schemas.microsoft.com/office/powerpoint/2010/main" val="440603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677939-3335-490F-B4B8-77D4619E9D06}"/>
              </a:ext>
            </a:extLst>
          </p:cNvPr>
          <p:cNvSpPr>
            <a:spLocks noGrp="1"/>
          </p:cNvSpPr>
          <p:nvPr>
            <p:ph type="title"/>
          </p:nvPr>
        </p:nvSpPr>
        <p:spPr/>
        <p:txBody>
          <a:bodyPr/>
          <a:lstStyle/>
          <a:p>
            <a:r>
              <a:rPr lang="sv-SE" sz="2400" dirty="0"/>
              <a:t>Utbildningsnämndens verksamhetsområde enligt reglemente</a:t>
            </a:r>
          </a:p>
        </p:txBody>
      </p:sp>
      <p:sp>
        <p:nvSpPr>
          <p:cNvPr id="3" name="Platshållare för text 2">
            <a:extLst>
              <a:ext uri="{FF2B5EF4-FFF2-40B4-BE49-F238E27FC236}">
                <a16:creationId xmlns:a16="http://schemas.microsoft.com/office/drawing/2014/main" id="{9E51987B-2841-4E7F-972C-5420848861CB}"/>
              </a:ext>
            </a:extLst>
          </p:cNvPr>
          <p:cNvSpPr>
            <a:spLocks noGrp="1"/>
          </p:cNvSpPr>
          <p:nvPr>
            <p:ph type="body" sz="quarter" idx="11"/>
          </p:nvPr>
        </p:nvSpPr>
        <p:spPr/>
        <p:txBody>
          <a:bodyPr/>
          <a:lstStyle/>
          <a:p>
            <a:r>
              <a:rPr lang="sv-SE" sz="1400" dirty="0"/>
              <a:t>§ 1 UPPGIFTER ENLIGT SPECIALLAGSTIFTNING </a:t>
            </a:r>
          </a:p>
          <a:p>
            <a:r>
              <a:rPr lang="sv-SE" sz="1400" dirty="0"/>
              <a:t>Nämnden ansvarar för utbildning inom kommunal gymnasieskola, gymnasiesärskola (fr.o.m. 2/7 2023: anpassad gymnasieskola), vuxenutbildning, yrkeshögskoleutbildning samt övriga uppgifter som åligger kommunen gällande dessa nämnda utbildningsformer enligt skollagen (2010:800) och andra skolförfattningar. Detta gäller med undantag för vad som åligger </a:t>
            </a:r>
            <a:r>
              <a:rPr lang="sv-SE" sz="1400" dirty="0" err="1"/>
              <a:t>Skultuna</a:t>
            </a:r>
            <a:r>
              <a:rPr lang="sv-SE" sz="1400" dirty="0"/>
              <a:t> kommundelsnämnd. </a:t>
            </a:r>
          </a:p>
          <a:p>
            <a:endParaRPr lang="sv-SE" sz="1400" dirty="0"/>
          </a:p>
          <a:p>
            <a:r>
              <a:rPr lang="sv-SE" sz="1400" dirty="0"/>
              <a:t>§ 2 ÖVRIGA UPPGIFTER </a:t>
            </a:r>
          </a:p>
          <a:p>
            <a:r>
              <a:rPr lang="sv-SE" sz="1400" dirty="0"/>
              <a:t>Nämnden ansvar för samhällsorientering för nyanlända.</a:t>
            </a:r>
            <a:endParaRPr lang="sv-SE" dirty="0"/>
          </a:p>
        </p:txBody>
      </p:sp>
    </p:spTree>
    <p:extLst>
      <p:ext uri="{BB962C8B-B14F-4D97-AF65-F5344CB8AC3E}">
        <p14:creationId xmlns:p14="http://schemas.microsoft.com/office/powerpoint/2010/main" val="1018045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3216FC-B9E9-4516-9D13-BFBA9053DA3C}"/>
              </a:ext>
            </a:extLst>
          </p:cNvPr>
          <p:cNvSpPr>
            <a:spLocks noGrp="1"/>
          </p:cNvSpPr>
          <p:nvPr>
            <p:ph type="title"/>
          </p:nvPr>
        </p:nvSpPr>
        <p:spPr/>
        <p:txBody>
          <a:bodyPr/>
          <a:lstStyle/>
          <a:p>
            <a:r>
              <a:rPr lang="sv-SE" sz="2400"/>
              <a:t>Utbildningsnämndens verksamhetsansvar </a:t>
            </a:r>
            <a:r>
              <a:rPr lang="sv-SE" sz="2400" dirty="0"/>
              <a:t>enligt reglemente (§ 3)</a:t>
            </a:r>
          </a:p>
        </p:txBody>
      </p:sp>
      <p:sp>
        <p:nvSpPr>
          <p:cNvPr id="5" name="Platshållare för text 4">
            <a:extLst>
              <a:ext uri="{FF2B5EF4-FFF2-40B4-BE49-F238E27FC236}">
                <a16:creationId xmlns:a16="http://schemas.microsoft.com/office/drawing/2014/main" id="{73FA9729-CE7D-491A-A816-5DB1F4CC3F4F}"/>
              </a:ext>
            </a:extLst>
          </p:cNvPr>
          <p:cNvSpPr>
            <a:spLocks noGrp="1"/>
          </p:cNvSpPr>
          <p:nvPr>
            <p:ph type="body" sz="quarter" idx="11"/>
          </p:nvPr>
        </p:nvSpPr>
        <p:spPr/>
        <p:txBody>
          <a:bodyPr/>
          <a:lstStyle/>
          <a:p>
            <a:r>
              <a:rPr lang="sv-SE" sz="1200" b="1" dirty="0"/>
              <a:t>Regelefterlevnad </a:t>
            </a:r>
          </a:p>
          <a:p>
            <a:r>
              <a:rPr lang="sv-SE" sz="1100" dirty="0"/>
              <a:t>Nämnden ska inom sitt verksamhetsområde följa vad som anges i lag eller annan författning. Den ska följa av kommunfullmäktige antagen budget och styrdokument, fastställda mål, angivna riktlinjer och i övrigt fattade beslut.</a:t>
            </a:r>
          </a:p>
          <a:p>
            <a:r>
              <a:rPr lang="sv-SE" sz="1200" b="1" dirty="0"/>
              <a:t>Uppföljning och internkontroll </a:t>
            </a:r>
          </a:p>
          <a:p>
            <a:r>
              <a:rPr lang="sv-SE" sz="1100" dirty="0"/>
              <a:t>Nämnden ska kontinuerligt följa upp sin verksamhet och se till att den interna kontrollen är tillräcklig samt att verksamheten bedrivs på ett i övrigt tillfredsställande sätt. </a:t>
            </a:r>
          </a:p>
          <a:p>
            <a:r>
              <a:rPr lang="sv-SE" sz="1200" b="1" dirty="0"/>
              <a:t>Utveckling </a:t>
            </a:r>
          </a:p>
          <a:p>
            <a:r>
              <a:rPr lang="sv-SE" sz="1100" dirty="0"/>
              <a:t>Nämnden ansvarar för att följa utvecklingen inom sitt område och ta initiativ rörande långsiktiga utvecklings- och strategifrågor. </a:t>
            </a:r>
          </a:p>
          <a:p>
            <a:r>
              <a:rPr lang="sv-SE" sz="1200" b="1" dirty="0"/>
              <a:t>Förvaltningsorganisation </a:t>
            </a:r>
          </a:p>
          <a:p>
            <a:r>
              <a:rPr lang="sv-SE" sz="1100" dirty="0"/>
              <a:t>Nämnden ansvarar för att de pedagogiska nämndernas gemensamma förvaltningsorganisation är ändamålsenlig med hänsyn till av fullmäktige fastställda mål och styrning samt lagar och andra författningar för verksamheten. </a:t>
            </a:r>
          </a:p>
          <a:p>
            <a:r>
              <a:rPr lang="sv-SE" sz="1200" b="1" dirty="0"/>
              <a:t>Informationsskyldighet och biträde </a:t>
            </a:r>
          </a:p>
          <a:p>
            <a:r>
              <a:rPr lang="sv-SE" sz="1100" dirty="0"/>
              <a:t>Nämnden ska lämna kommunfullmäktige, kommunstyrelsen samt dess utskott, kommunalråd, gruppledare samt stadens övriga nämnder det biträde som dessa begär. Rätten till information och underlag omfattar inte uppgift för vilken sekretess råder. </a:t>
            </a:r>
          </a:p>
          <a:p>
            <a:r>
              <a:rPr lang="sv-SE" sz="1200" b="1" dirty="0"/>
              <a:t>Samrådsskyldighet </a:t>
            </a:r>
          </a:p>
          <a:p>
            <a:r>
              <a:rPr lang="sv-SE" sz="1100" dirty="0"/>
              <a:t>Nämnden ska samråda med berörd nämnd när dess verksamhet och ärenden berör annan nämnds verksamhet. I ärenden som omfattar myndighetsutövning mot annan nämnd, sker samråd på sådant sätt som anges i författning.</a:t>
            </a:r>
          </a:p>
        </p:txBody>
      </p:sp>
    </p:spTree>
    <p:extLst>
      <p:ext uri="{BB962C8B-B14F-4D97-AF65-F5344CB8AC3E}">
        <p14:creationId xmlns:p14="http://schemas.microsoft.com/office/powerpoint/2010/main" val="2243478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F62DAB-BA3A-4985-98BA-6531B4F1034E}"/>
              </a:ext>
            </a:extLst>
          </p:cNvPr>
          <p:cNvSpPr>
            <a:spLocks noGrp="1"/>
          </p:cNvSpPr>
          <p:nvPr>
            <p:ph type="title"/>
          </p:nvPr>
        </p:nvSpPr>
        <p:spPr/>
        <p:txBody>
          <a:bodyPr/>
          <a:lstStyle/>
          <a:p>
            <a:r>
              <a:rPr lang="sv-SE" dirty="0"/>
              <a:t>Övrigt </a:t>
            </a:r>
          </a:p>
        </p:txBody>
      </p:sp>
      <p:sp>
        <p:nvSpPr>
          <p:cNvPr id="3" name="Platshållare för text 2">
            <a:extLst>
              <a:ext uri="{FF2B5EF4-FFF2-40B4-BE49-F238E27FC236}">
                <a16:creationId xmlns:a16="http://schemas.microsoft.com/office/drawing/2014/main" id="{9DF6B299-1D1D-49C6-B53D-2EC99496030E}"/>
              </a:ext>
            </a:extLst>
          </p:cNvPr>
          <p:cNvSpPr>
            <a:spLocks noGrp="1"/>
          </p:cNvSpPr>
          <p:nvPr>
            <p:ph type="body" sz="quarter" idx="11"/>
          </p:nvPr>
        </p:nvSpPr>
        <p:spPr/>
        <p:txBody>
          <a:bodyPr/>
          <a:lstStyle/>
          <a:p>
            <a:r>
              <a:rPr lang="sv-SE" sz="1400" dirty="0"/>
              <a:t>§ 15 JÄV </a:t>
            </a:r>
          </a:p>
          <a:p>
            <a:r>
              <a:rPr lang="sv-SE" sz="1400" dirty="0"/>
              <a:t>En ledamot, ersättare eller anställd som är jävig i ett ärende hos en nämnd får inte delta eller närvara vid handläggningen av ärendet. Den som kan antas vara jävig i ett ärende ska självmant ge det till känna. </a:t>
            </a:r>
          </a:p>
          <a:p>
            <a:endParaRPr lang="sv-SE" sz="1400" dirty="0"/>
          </a:p>
          <a:p>
            <a:r>
              <a:rPr lang="sv-SE" sz="1400" dirty="0"/>
              <a:t>§ 17 OFFENTLIGA SAMMANTRÄDEN </a:t>
            </a:r>
          </a:p>
          <a:p>
            <a:r>
              <a:rPr lang="sv-SE" sz="1400" dirty="0"/>
              <a:t>Nämnden får besluta att hela eller delar av sammanträdena ska vara offentliga. Nämndens sammanträden ska dock alltid hållas inom stängda dörrar i ärenden som avser myndighetsutövning eller i vilka det förekommer uppgifter som hos nämnden omfattas av sekretess. Utskottssammanträden ska hållas inom stängda dörrar. </a:t>
            </a:r>
          </a:p>
        </p:txBody>
      </p:sp>
    </p:spTree>
    <p:extLst>
      <p:ext uri="{BB962C8B-B14F-4D97-AF65-F5344CB8AC3E}">
        <p14:creationId xmlns:p14="http://schemas.microsoft.com/office/powerpoint/2010/main" val="37679579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widescreen.potm" id="{77528129-9C58-4680-9D13-3B0173EB1D31}" vid="{6B20EDAF-1537-4637-A7E3-08DB208DADD5}"/>
    </a:ext>
  </a:extLst>
</a:theme>
</file>

<file path=docProps/app.xml><?xml version="1.0" encoding="utf-8"?>
<Properties xmlns="http://schemas.openxmlformats.org/officeDocument/2006/extended-properties" xmlns:vt="http://schemas.openxmlformats.org/officeDocument/2006/docPropsVTypes">
  <Template>Presentation widescreen</Template>
  <TotalTime>2437</TotalTime>
  <Words>371</Words>
  <Application>Microsoft Office PowerPoint</Application>
  <PresentationFormat>Bildspel på skärmen (16:9)</PresentationFormat>
  <Paragraphs>26</Paragraphs>
  <Slides>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4</vt:i4>
      </vt:variant>
    </vt:vector>
  </HeadingPairs>
  <TitlesOfParts>
    <vt:vector size="8" baseType="lpstr">
      <vt:lpstr>Arial</vt:lpstr>
      <vt:lpstr>Calibri</vt:lpstr>
      <vt:lpstr>Calibri Light</vt:lpstr>
      <vt:lpstr>Office-tema</vt:lpstr>
      <vt:lpstr>PowerPoint-presentation</vt:lpstr>
      <vt:lpstr>Utbildningsnämndens verksamhetsområde enligt reglemente</vt:lpstr>
      <vt:lpstr>Utbildningsnämndens verksamhetsansvar enligt reglemente (§ 3)</vt:lpstr>
      <vt:lpstr>Övrigt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Skanser, Patrik</dc:creator>
  <cp:lastModifiedBy>Skanser, Patrik</cp:lastModifiedBy>
  <cp:revision>27</cp:revision>
  <dcterms:created xsi:type="dcterms:W3CDTF">2022-09-05T13:37:46Z</dcterms:created>
  <dcterms:modified xsi:type="dcterms:W3CDTF">2022-12-19T07:54:10Z</dcterms:modified>
</cp:coreProperties>
</file>